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7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2" r:id="rId23"/>
    <p:sldId id="284" r:id="rId24"/>
    <p:sldId id="285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24E2AC-BA7E-4E5F-92AB-13A2274F0BCA}" type="datetimeFigureOut">
              <a:rPr lang="tr-TR" smtClean="0"/>
              <a:pPr/>
              <a:t>04.06.2017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8F3860-82DA-4D2C-86DE-425FCF7A181B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 VARSA ,DOSTLUKTA VARDIR</a:t>
            </a:r>
            <a:endParaRPr lang="tr-TR" dirty="0"/>
          </a:p>
        </p:txBody>
      </p:sp>
      <p:pic>
        <p:nvPicPr>
          <p:cNvPr id="51202" name="Picture 2" descr="C:\Documents and Settings\A s u s\Belgelerim\Resimlerim\My_Best_Friend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35163"/>
            <a:ext cx="8929718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214414" y="214290"/>
            <a:ext cx="564358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Sevgi sabırlıdır, sevgi şefkatlidir. Sevgi kıskanmaz, övünmez, böbürlenmez. Sevgi kaba davranmaz, kendi çıkarını aramaz.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286000" y="255183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/>
              <a:t>Sevdiğimiz kişilerle konuşurken öyle konuşmalıyız ki, yarın onlarla dost olduğumuzda söylediklerimizden utanmayalım.</a:t>
            </a:r>
            <a:br>
              <a:rPr lang="tr-TR" sz="2800" dirty="0" smtClean="0"/>
            </a:br>
            <a:r>
              <a:rPr lang="tr-TR" sz="2800" dirty="0" smtClean="0"/>
              <a:t>Sadi</a:t>
            </a:r>
            <a:br>
              <a:rPr lang="tr-TR" sz="2800" dirty="0" smtClean="0"/>
            </a:br>
            <a:endParaRPr lang="tr-T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14348" y="428604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smtClean="0"/>
              <a:t>Seveceğiniz insan yaşamınıza, başkalarının paylaşamayacağı ayrıcalıklar getirmeli… Sevgi bir inanç davranışıdır. İnancı az olanın sevgisi de azdır.</a:t>
            </a:r>
            <a:br>
              <a:rPr lang="tr-TR" sz="2800" dirty="0" smtClean="0"/>
            </a:br>
            <a:r>
              <a:rPr lang="tr-TR" sz="2800" dirty="0" err="1" smtClean="0"/>
              <a:t>Erich</a:t>
            </a:r>
            <a:r>
              <a:rPr lang="tr-TR" sz="2800" dirty="0" smtClean="0"/>
              <a:t> </a:t>
            </a:r>
            <a:r>
              <a:rPr lang="tr-TR" sz="2800" dirty="0" err="1" smtClean="0"/>
              <a:t>Fromm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4357686" y="328612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dirty="0" smtClean="0"/>
              <a:t>Sevgi teleskoptan bakar, kıskançlık ise mikroskoptan.</a:t>
            </a:r>
            <a:br>
              <a:rPr lang="tr-TR" sz="3200" dirty="0" smtClean="0"/>
            </a:br>
            <a:r>
              <a:rPr lang="tr-TR" sz="3200" dirty="0" err="1" smtClean="0"/>
              <a:t>Josh</a:t>
            </a:r>
            <a:r>
              <a:rPr lang="tr-TR" sz="3200" dirty="0" smtClean="0"/>
              <a:t> </a:t>
            </a:r>
            <a:r>
              <a:rPr lang="tr-TR" sz="3200" dirty="0" err="1" smtClean="0"/>
              <a:t>Billings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 </a:t>
            </a:r>
            <a:br>
              <a:rPr lang="tr-TR" sz="3200" dirty="0" smtClean="0"/>
            </a:br>
            <a:r>
              <a:rPr lang="tr-TR" sz="3200" dirty="0" smtClean="0"/>
              <a:t>Sevgi, bilmekten doğar.</a:t>
            </a:r>
            <a:br>
              <a:rPr lang="tr-TR" sz="3200" dirty="0" smtClean="0"/>
            </a:br>
            <a:r>
              <a:rPr lang="tr-TR" sz="3200" dirty="0" smtClean="0"/>
              <a:t>Mevlana</a:t>
            </a:r>
            <a:endParaRPr lang="tr-TR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lamak hissetm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6905625" cy="433387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000100" y="5143512"/>
            <a:ext cx="6993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Sevgi; </a:t>
            </a:r>
            <a:r>
              <a:rPr lang="tr-TR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hissetmek'tir</a:t>
            </a:r>
            <a:r>
              <a:rPr lang="tr-TR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99594"/>
                </a:solidFill>
                <a:latin typeface="Arial Black"/>
              </a:rPr>
              <a:t>.</a:t>
            </a:r>
            <a:endParaRPr lang="tr-TR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99594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 s u s\Desktop\orman-haftas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8715436" cy="4929198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SEVGİ VE SEVGİZSİZLİK;İKİSİ NE KADAR FARKLI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RESİ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765175"/>
            <a:ext cx="6781800" cy="4391025"/>
          </a:xfrm>
          <a:prstGeom prst="rect">
            <a:avLst/>
          </a:prstGeom>
          <a:noFill/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79388" y="5300663"/>
            <a:ext cx="867727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Sevgin yoksa, dost arama!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65113"/>
            <a:ext cx="1631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tr-TR" altLang="zh-CN" sz="1200">
                <a:latin typeface="Times New Roman" pitchFamily="18" charset="0"/>
                <a:ea typeface="SimSun" charset="-122"/>
                <a:cs typeface="Times New Roman" pitchFamily="18" charset="0"/>
              </a:rPr>
              <a:t>                                      </a:t>
            </a:r>
            <a:endParaRPr lang="tr-TR" altLang="zh-CN" sz="1100">
              <a:ea typeface="SimSun" charset="-122"/>
              <a:cs typeface="Times New Roman" pitchFamily="18" charset="0"/>
            </a:endParaRPr>
          </a:p>
          <a:p>
            <a:pPr eaLnBrk="0" hangingPunct="0"/>
            <a:endParaRPr lang="tr-TR" altLang="zh-CN">
              <a:ea typeface="SimSun" charset="-122"/>
              <a:cs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520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12725" y="6319838"/>
            <a:ext cx="8716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tr-TR" altLang="zh-CN" sz="1200">
                <a:latin typeface="Times New Roman" pitchFamily="18" charset="0"/>
                <a:ea typeface="SimSun" charset="-122"/>
                <a:cs typeface="Times New Roman" pitchFamily="18" charset="0"/>
              </a:rPr>
              <a:t>	                                                                                                                                                                                      Sadi Şirazi</a:t>
            </a:r>
            <a:endParaRPr lang="tr-TR" altLang="zh-CN">
              <a:ea typeface="SimSun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 s u s\Desktop\MEVLAN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9001156" cy="635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 s u s\Desktop\imagesCAZ40AP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 s u s\Desktop\sevginey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 s u s\Desktop\gulumseme%20ile%20ilgi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86808" cy="5429264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smtClean="0"/>
              <a:t>SEVGİN VARSA GÜLÜMSERSİN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632798"/>
          </a:xfrm>
        </p:spPr>
        <p:txBody>
          <a:bodyPr>
            <a:normAutofit/>
          </a:bodyPr>
          <a:lstStyle/>
          <a:p>
            <a:r>
              <a:rPr lang="tr-TR" dirty="0" smtClean="0"/>
              <a:t>DOĞAYI SEVELİM,YEŞİLİ KORUYALIM</a:t>
            </a:r>
            <a:endParaRPr lang="tr-TR" dirty="0"/>
          </a:p>
        </p:txBody>
      </p:sp>
      <p:pic>
        <p:nvPicPr>
          <p:cNvPr id="40962" name="Picture 2" descr="C:\Documents and Settings\A s u s\Desktop\DOA-LE~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35163"/>
            <a:ext cx="8715436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/>
          </a:bodyPr>
          <a:lstStyle/>
          <a:p>
            <a:r>
              <a:rPr lang="tr-TR" dirty="0" smtClean="0"/>
              <a:t>VATAN VE BAYRAK SEVGİSİ HERŞEYİN ÜSTÜNDEDİR</a:t>
            </a:r>
            <a:endParaRPr lang="tr-TR" dirty="0"/>
          </a:p>
        </p:txBody>
      </p:sp>
      <p:pic>
        <p:nvPicPr>
          <p:cNvPr id="34818" name="Picture 2" descr="C:\Documents and Settings\A s u s\Desktop\imagesCASAZOP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5715040" cy="2000264"/>
          </a:xfrm>
          <a:prstGeom prst="rect">
            <a:avLst/>
          </a:prstGeom>
          <a:noFill/>
        </p:spPr>
      </p:pic>
      <p:pic>
        <p:nvPicPr>
          <p:cNvPr id="34819" name="Picture 3" descr="C:\Documents and Settings\A s u s\Belgelerim\Resimlerim\54405018sc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911600"/>
            <a:ext cx="4927600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Sevgi insanın bedeninde yaşayan çocuk gibi bir duygudur, sevdikçe ufukları genişletir.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Sevgi ile yaşayan her insan hayatta mutlaka güzel bir eser bırakır.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Sevgi bütün iyiliklerin yapımcısıdır, kötülük ise karanlık duyguların planlayıcısıdır.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Severek hayata Bağlanmış Bir insan Hayattan Asla Kopmaz.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/>
          </a:p>
        </p:txBody>
      </p:sp>
      <p:pic>
        <p:nvPicPr>
          <p:cNvPr id="43010" name="Picture 2" descr="C:\Documents and Settings\A s u s\Belgelerim\Resimlerim\Grnt01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 descr="C:\Documents and Settings\A s u s\Desktop\imagesCARU8HA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2" name="Picture 2" descr="C:\Documents and Settings\A s u s\Desktop\79024_kisa_mevlana_sozleri_resimli_mevlana_sozleri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 descr="C:\Documents and Settings\A s u s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9154" name="Picture 2" descr="C:\Documents and Settings\A s u s\Desktop\381793_10151234727068887_172778379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SEVGİ, BÜYÜR AMA YAŞLANMAZ</a:t>
            </a:r>
            <a:endParaRPr lang="tr-TR" dirty="0"/>
          </a:p>
        </p:txBody>
      </p:sp>
      <p:pic>
        <p:nvPicPr>
          <p:cNvPr id="4" name="Picture 5" descr="ebreseresim72lzth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24371" y="1935163"/>
            <a:ext cx="389525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 GÜVEN VE ŞEFKATTİR</a:t>
            </a:r>
            <a:endParaRPr lang="tr-TR" dirty="0"/>
          </a:p>
        </p:txBody>
      </p:sp>
      <p:pic>
        <p:nvPicPr>
          <p:cNvPr id="29698" name="Picture 2" descr="C:\Documents and Settings\A s u s\Desktop\78611_hayvan_sevgisi_ile_ilgili_yaz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678661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 FEDAKARLIKTIR</a:t>
            </a:r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9142" y="2053141"/>
            <a:ext cx="3285715" cy="415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SEVGİ;DİL,DİN VE IRK AYIRIMI YAPMAZ</a:t>
            </a:r>
            <a:endParaRPr lang="tr-TR" dirty="0"/>
          </a:p>
        </p:txBody>
      </p:sp>
      <p:pic>
        <p:nvPicPr>
          <p:cNvPr id="30722" name="Picture 2" descr="C:\Documents and Settings\A s u s\Desktop\vatan-sevgisi-ile-ilgili-sozl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286676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 Black" pitchFamily="34" charset="0"/>
              </a:rPr>
              <a:t>Sevgi sabırlıdır, sevgi şefkatlidir. Sevgi kıskanmaz, övünmez, böbürlenmez. Sevgi kaba davranmaz, kendi çıkarını aramaz.</a:t>
            </a:r>
            <a:endParaRPr lang="tr-TR" sz="4000" dirty="0">
              <a:latin typeface="Arial Black" pitchFamily="34" charset="0"/>
            </a:endParaRPr>
          </a:p>
        </p:txBody>
      </p:sp>
      <p:pic>
        <p:nvPicPr>
          <p:cNvPr id="31746" name="Picture 2" descr="C:\Documents and Settings\A s u s\Desktop\gulen-kiz-cocugu-ve-doga-sevgisi-300x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929066"/>
            <a:ext cx="385765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SEVGİ,GÜVEN VERMEKTİR</a:t>
            </a:r>
            <a:endParaRPr lang="tr-TR" dirty="0"/>
          </a:p>
        </p:txBody>
      </p:sp>
      <p:pic>
        <p:nvPicPr>
          <p:cNvPr id="4" name="Picture 5" descr="sevgi güve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2575" y="2043906"/>
            <a:ext cx="603885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ayla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23850" y="5157788"/>
            <a:ext cx="8562975" cy="1114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latin typeface="Arial Black"/>
              </a:rPr>
              <a:t>Sevgi; paylaşmak'tır.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68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506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154</Words>
  <Application>Microsoft Office PowerPoint</Application>
  <PresentationFormat>Ekran Gösterisi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Akış</vt:lpstr>
      <vt:lpstr>SEVGİ VARSA ,DOSTLUKTA VARDIR</vt:lpstr>
      <vt:lpstr>VATAN VE BAYRAK SEVGİSİ HERŞEYİN ÜSTÜNDEDİR</vt:lpstr>
      <vt:lpstr>SEVGİ, BÜYÜR AMA YAŞLANMAZ</vt:lpstr>
      <vt:lpstr>SEVGİ GÜVEN VE ŞEFKATTİR</vt:lpstr>
      <vt:lpstr>SEVGİ FEDAKARLIKTIR</vt:lpstr>
      <vt:lpstr>SEVGİ;DİL,DİN VE IRK AYIRIMI YAPMAZ</vt:lpstr>
      <vt:lpstr> </vt:lpstr>
      <vt:lpstr>SEVGİ,GÜVEN VERMEKTİR</vt:lpstr>
      <vt:lpstr>Slayt 9</vt:lpstr>
      <vt:lpstr>Slayt 10</vt:lpstr>
      <vt:lpstr>Slayt 11</vt:lpstr>
      <vt:lpstr>Slayt 12</vt:lpstr>
      <vt:lpstr>SEVGİ VE SEVGİZSİZLİK;İKİSİ NE KADAR FARKLI</vt:lpstr>
      <vt:lpstr>Slayt 14</vt:lpstr>
      <vt:lpstr>Slayt 15</vt:lpstr>
      <vt:lpstr>Slayt 16</vt:lpstr>
      <vt:lpstr>Slayt 17</vt:lpstr>
      <vt:lpstr>SEVGİN VARSA GÜLÜMSERSİN</vt:lpstr>
      <vt:lpstr>DOĞAYI SEVELİM,YEŞİLİ KORUYALIM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DEĞERLER EĞİTİMİ</dc:title>
  <dc:creator>KEMER</dc:creator>
  <cp:lastModifiedBy>w7</cp:lastModifiedBy>
  <cp:revision>16</cp:revision>
  <dcterms:created xsi:type="dcterms:W3CDTF">2014-01-12T13:59:50Z</dcterms:created>
  <dcterms:modified xsi:type="dcterms:W3CDTF">2017-06-03T23:58:52Z</dcterms:modified>
</cp:coreProperties>
</file>