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1" r:id="rId2"/>
    <p:sldId id="319" r:id="rId3"/>
    <p:sldId id="307" r:id="rId4"/>
    <p:sldId id="320" r:id="rId5"/>
    <p:sldId id="310" r:id="rId6"/>
    <p:sldId id="321" r:id="rId7"/>
    <p:sldId id="316" r:id="rId8"/>
    <p:sldId id="306" r:id="rId9"/>
    <p:sldId id="315" r:id="rId10"/>
    <p:sldId id="317" r:id="rId11"/>
    <p:sldId id="314" r:id="rId12"/>
    <p:sldId id="312" r:id="rId13"/>
    <p:sldId id="313" r:id="rId14"/>
    <p:sldId id="325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15" autoAdjust="0"/>
    <p:restoredTop sz="94723" autoAdjust="0"/>
  </p:normalViewPr>
  <p:slideViewPr>
    <p:cSldViewPr>
      <p:cViewPr>
        <p:scale>
          <a:sx n="90" d="100"/>
          <a:sy n="90" d="100"/>
        </p:scale>
        <p:origin x="60" y="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66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F05FA-42ED-405C-8510-D14C1CF2ABD7}" type="datetimeFigureOut">
              <a:rPr lang="tr-TR" smtClean="0"/>
              <a:pPr/>
              <a:t>01.07.2017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633B2-F7F5-442B-8D74-F2552EBEEEF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8AE50-A47E-4433-8993-04D836ED61A5}" type="datetimeFigureOut">
              <a:rPr lang="tr-TR" smtClean="0"/>
              <a:pPr/>
              <a:t>01.07.2017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B1EEA-BB6F-4A66-BC8E-AC587043788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01.07.2017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01.07.2017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01.07.2017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01.07.2017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01.07.2017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01.07.2017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01.07.2017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01.07.2017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01.07.2017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01.07.2017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01.07.2017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01.07.2017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Leonardo Da Vinci-</a:t>
            </a:r>
            <a:r>
              <a:rPr lang="tr-TR" b="1" dirty="0" err="1" smtClean="0"/>
              <a:t>Mona</a:t>
            </a:r>
            <a:r>
              <a:rPr lang="tr-TR" b="1" dirty="0" smtClean="0"/>
              <a:t> </a:t>
            </a:r>
            <a:r>
              <a:rPr lang="tr-TR" b="1" dirty="0" err="1" smtClean="0"/>
              <a:t>Lisa</a:t>
            </a:r>
            <a:endParaRPr lang="tr-TR" b="1" dirty="0"/>
          </a:p>
        </p:txBody>
      </p:sp>
      <p:pic>
        <p:nvPicPr>
          <p:cNvPr id="1026" name="Picture 2" descr="C:\Users\w7\Desktop\indi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7" y="1285860"/>
            <a:ext cx="7500990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b="1" dirty="0" smtClean="0"/>
              <a:t>Şeker Ahmet </a:t>
            </a:r>
            <a:r>
              <a:rPr lang="nn-NO" b="1" dirty="0" smtClean="0"/>
              <a:t>Paşa– </a:t>
            </a:r>
            <a:r>
              <a:rPr lang="nn-NO" b="1" dirty="0" smtClean="0"/>
              <a:t>Narlar ve Ayvalar</a:t>
            </a:r>
            <a:br>
              <a:rPr lang="nn-NO" b="1" dirty="0" smtClean="0"/>
            </a:br>
            <a:endParaRPr lang="tr-TR" dirty="0"/>
          </a:p>
        </p:txBody>
      </p:sp>
      <p:pic>
        <p:nvPicPr>
          <p:cNvPr id="7170" name="Picture 2" descr="C:\Users\w7\Desktop\seker-ahmet-pas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0527" y="1600200"/>
            <a:ext cx="664294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Bedri Rahmi </a:t>
            </a:r>
            <a:r>
              <a:rPr lang="tr-TR" b="1" dirty="0" smtClean="0"/>
              <a:t>Eyüboğlu </a:t>
            </a:r>
            <a:r>
              <a:rPr lang="tr-TR" b="1" dirty="0" smtClean="0"/>
              <a:t>– Tophane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42" name="Picture 2" descr="C:\Users\w7\Desktop\bedri rah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143932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 Nuri </a:t>
            </a:r>
            <a:r>
              <a:rPr lang="tr-TR" b="1" dirty="0" smtClean="0"/>
              <a:t>İyem – </a:t>
            </a:r>
            <a:r>
              <a:rPr lang="tr-TR" b="1" dirty="0" smtClean="0"/>
              <a:t>Üç Güzeller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 descr="C:\Users\w7\Desktop\nuri-iy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429684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 smtClean="0"/>
              <a:t>Hale Asaf </a:t>
            </a:r>
            <a:r>
              <a:rPr lang="da-DK" b="1" dirty="0" smtClean="0"/>
              <a:t> </a:t>
            </a:r>
            <a:r>
              <a:rPr lang="da-DK" b="1" dirty="0" smtClean="0"/>
              <a:t>– Otoportre</a:t>
            </a:r>
            <a:br>
              <a:rPr lang="da-DK" b="1" dirty="0" smtClean="0"/>
            </a:br>
            <a:endParaRPr lang="tr-TR" dirty="0"/>
          </a:p>
        </p:txBody>
      </p:sp>
      <p:pic>
        <p:nvPicPr>
          <p:cNvPr id="17410" name="Picture 2" descr="C:\Users\w7\Desktop\hale-asaf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28950" y="1720056"/>
            <a:ext cx="30861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 İbrahim </a:t>
            </a:r>
            <a:r>
              <a:rPr lang="tr-TR" b="1" dirty="0" smtClean="0"/>
              <a:t>Balaban– </a:t>
            </a:r>
            <a:r>
              <a:rPr lang="tr-TR" b="1" dirty="0" smtClean="0"/>
              <a:t>Harman </a:t>
            </a:r>
            <a:br>
              <a:rPr lang="tr-TR" b="1" dirty="0" smtClean="0"/>
            </a:br>
            <a:endParaRPr lang="tr-TR" dirty="0"/>
          </a:p>
        </p:txBody>
      </p:sp>
      <p:pic>
        <p:nvPicPr>
          <p:cNvPr id="19458" name="Picture 2" descr="C:\Users\w7\Desktop\ibrahim-balaba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6750" y="1600200"/>
            <a:ext cx="655049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Diego </a:t>
            </a:r>
            <a:r>
              <a:rPr lang="tr-TR" b="1" dirty="0" err="1" smtClean="0"/>
              <a:t>Rivera</a:t>
            </a:r>
            <a:r>
              <a:rPr lang="tr-TR" b="1" dirty="0" smtClean="0"/>
              <a:t> </a:t>
            </a:r>
            <a:r>
              <a:rPr lang="tr-TR" b="1" dirty="0" smtClean="0"/>
              <a:t>-</a:t>
            </a:r>
            <a:r>
              <a:rPr lang="tr-TR" b="1" i="1" dirty="0" smtClean="0"/>
              <a:t>Çiçek </a:t>
            </a:r>
            <a:r>
              <a:rPr lang="tr-TR" b="1" i="1" dirty="0" smtClean="0"/>
              <a:t>Satıcısı</a:t>
            </a:r>
            <a:endParaRPr lang="tr-TR" b="1" dirty="0"/>
          </a:p>
        </p:txBody>
      </p:sp>
      <p:pic>
        <p:nvPicPr>
          <p:cNvPr id="14338" name="Picture 2" descr="C:\Users\w7\Desktop\cicek-saticisi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720056"/>
            <a:ext cx="42672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Frida</a:t>
            </a:r>
            <a:r>
              <a:rPr lang="tr-TR" b="1" dirty="0" smtClean="0"/>
              <a:t> </a:t>
            </a:r>
            <a:r>
              <a:rPr lang="tr-TR" b="1" dirty="0" err="1" smtClean="0"/>
              <a:t>Kahlo</a:t>
            </a:r>
            <a:endParaRPr lang="tr-TR" b="1" dirty="0"/>
          </a:p>
        </p:txBody>
      </p:sp>
      <p:pic>
        <p:nvPicPr>
          <p:cNvPr id="5122" name="Picture 2" descr="C:\Users\w7\Desktop\fridakahlo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5" y="1500174"/>
            <a:ext cx="392909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tr-TR" b="1" dirty="0" smtClean="0"/>
              <a:t>             John </a:t>
            </a:r>
            <a:r>
              <a:rPr lang="tr-TR" b="1" dirty="0" smtClean="0"/>
              <a:t>William </a:t>
            </a:r>
            <a:r>
              <a:rPr lang="tr-TR" b="1" dirty="0" err="1" smtClean="0"/>
              <a:t>Waterhouse</a:t>
            </a:r>
            <a:endParaRPr lang="tr-TR" b="1" dirty="0" smtClean="0"/>
          </a:p>
          <a:p>
            <a:endParaRPr lang="tr-TR" dirty="0"/>
          </a:p>
        </p:txBody>
      </p:sp>
      <p:pic>
        <p:nvPicPr>
          <p:cNvPr id="12290" name="Picture 2" descr="C:\Users\w7\Desktop\shalott-leydis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429552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Pablo Picasso</a:t>
            </a:r>
            <a:endParaRPr lang="tr-TR" b="1" dirty="0"/>
          </a:p>
        </p:txBody>
      </p:sp>
      <p:pic>
        <p:nvPicPr>
          <p:cNvPr id="2050" name="Picture 2" descr="C:\Users\w7\Desktop\picass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28736"/>
            <a:ext cx="5715040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John </a:t>
            </a:r>
            <a:r>
              <a:rPr lang="tr-TR" b="1" dirty="0" err="1" smtClean="0"/>
              <a:t>Constable</a:t>
            </a:r>
            <a:r>
              <a:rPr lang="tr-TR" b="1" dirty="0" smtClean="0"/>
              <a:t>-</a:t>
            </a:r>
            <a:r>
              <a:rPr lang="tr-TR" b="1" i="1" dirty="0" smtClean="0"/>
              <a:t>Beyaz </a:t>
            </a:r>
            <a:r>
              <a:rPr lang="tr-TR" b="1" i="1" dirty="0" smtClean="0"/>
              <a:t>At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11266" name="Picture 2" descr="C:\Users\w7\Desktop\beyaz-at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7286676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tr-TR" b="1" dirty="0" smtClean="0"/>
              <a:t>Osman Hamdi Bey </a:t>
            </a:r>
            <a:r>
              <a:rPr lang="tr-TR" b="1" dirty="0" smtClean="0"/>
              <a:t> </a:t>
            </a:r>
            <a:r>
              <a:rPr lang="tr-TR" b="1" dirty="0" smtClean="0"/>
              <a:t>– Kaplumbağa Terbiyecisi </a:t>
            </a:r>
            <a:endParaRPr lang="tr-TR" b="1" dirty="0"/>
          </a:p>
        </p:txBody>
      </p:sp>
      <p:pic>
        <p:nvPicPr>
          <p:cNvPr id="8194" name="Picture 2" descr="C:\Users\w7\Desktop\osman-hamdi-bey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8736"/>
            <a:ext cx="5857916" cy="5280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Hoca Ali </a:t>
            </a:r>
            <a:r>
              <a:rPr lang="tr-TR" b="1" dirty="0" smtClean="0"/>
              <a:t>Rıza-</a:t>
            </a:r>
            <a:r>
              <a:rPr lang="tr-TR" b="1" dirty="0" smtClean="0"/>
              <a:t>Göl Kenarı</a:t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pic>
        <p:nvPicPr>
          <p:cNvPr id="6146" name="Picture 2" descr="C:\Users\w7\Desktop\hoca-ali-riz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6805" y="1600200"/>
            <a:ext cx="609039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İbrahim Çallı </a:t>
            </a:r>
            <a:r>
              <a:rPr lang="tr-TR" b="1" dirty="0" smtClean="0"/>
              <a:t>– </a:t>
            </a:r>
            <a:r>
              <a:rPr lang="tr-TR" b="1" dirty="0" smtClean="0"/>
              <a:t>Üsküdar</a:t>
            </a:r>
            <a:br>
              <a:rPr lang="tr-TR" b="1" dirty="0" smtClean="0"/>
            </a:br>
            <a:endParaRPr lang="tr-TR" dirty="0"/>
          </a:p>
        </p:txBody>
      </p:sp>
      <p:pic>
        <p:nvPicPr>
          <p:cNvPr id="9218" name="Picture 2" descr="C:\Users\w7\Desktop\ibrahim çallı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9609" y="1600200"/>
            <a:ext cx="764478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47</Words>
  <Application>Microsoft Office PowerPoint</Application>
  <PresentationFormat>Ekran Gösterisi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Ofis Teması</vt:lpstr>
      <vt:lpstr>Leonardo Da Vinci-Mona Lisa</vt:lpstr>
      <vt:lpstr>Diego Rivera -Çiçek Satıcısı</vt:lpstr>
      <vt:lpstr>Frida Kahlo</vt:lpstr>
      <vt:lpstr>Slayt 4</vt:lpstr>
      <vt:lpstr>Pablo Picasso</vt:lpstr>
      <vt:lpstr>John Constable-Beyaz At </vt:lpstr>
      <vt:lpstr>Osman Hamdi Bey  – Kaplumbağa Terbiyecisi </vt:lpstr>
      <vt:lpstr>Hoca Ali Rıza-Göl Kenarı  </vt:lpstr>
      <vt:lpstr>İbrahim Çallı – Üsküdar </vt:lpstr>
      <vt:lpstr>Şeker Ahmet Paşa– Narlar ve Ayvalar </vt:lpstr>
      <vt:lpstr>Bedri Rahmi Eyüboğlu – Tophane </vt:lpstr>
      <vt:lpstr> Nuri İyem – Üç Güzeller </vt:lpstr>
      <vt:lpstr>Hale Asaf  – Otoportre </vt:lpstr>
      <vt:lpstr> İbrahim Balaban– Harman  </vt:lpstr>
    </vt:vector>
  </TitlesOfParts>
  <Manager>dersimiz.com</Manager>
  <Company>dersimiz.com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DEĞERLER EĞİTİMİ</dc:title>
  <dc:subject>dersimiz.com</dc:subject>
  <dc:creator>dersimiz.com</dc:creator>
  <cp:keywords>dersimiz.com</cp:keywords>
  <dc:description>dersimiz.com</dc:description>
  <cp:lastModifiedBy>w7</cp:lastModifiedBy>
  <cp:revision>55</cp:revision>
  <dcterms:created xsi:type="dcterms:W3CDTF">2014-12-06T17:48:02Z</dcterms:created>
  <dcterms:modified xsi:type="dcterms:W3CDTF">2017-07-01T18:16:28Z</dcterms:modified>
  <cp:category>dersimiz.com</cp:category>
  <cp:contentStatus>dersimiz.com</cp:contentStatus>
</cp:coreProperties>
</file>