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50" d="100"/>
          <a:sy n="50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3479-B9B9-492E-909E-BCD646E8BA0B}" type="datetimeFigureOut">
              <a:rPr lang="tr-TR" smtClean="0"/>
              <a:pPr/>
              <a:t>04.07.2017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A2DB-1F3C-40E6-ADF0-696E569CB1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3479-B9B9-492E-909E-BCD646E8BA0B}" type="datetimeFigureOut">
              <a:rPr lang="tr-TR" smtClean="0"/>
              <a:pPr/>
              <a:t>04.07.2017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A2DB-1F3C-40E6-ADF0-696E569CB1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3479-B9B9-492E-909E-BCD646E8BA0B}" type="datetimeFigureOut">
              <a:rPr lang="tr-TR" smtClean="0"/>
              <a:pPr/>
              <a:t>04.07.2017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A2DB-1F3C-40E6-ADF0-696E569CB1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3479-B9B9-492E-909E-BCD646E8BA0B}" type="datetimeFigureOut">
              <a:rPr lang="tr-TR" smtClean="0"/>
              <a:pPr/>
              <a:t>04.07.2017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A2DB-1F3C-40E6-ADF0-696E569CB1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3479-B9B9-492E-909E-BCD646E8BA0B}" type="datetimeFigureOut">
              <a:rPr lang="tr-TR" smtClean="0"/>
              <a:pPr/>
              <a:t>04.07.2017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A2DB-1F3C-40E6-ADF0-696E569CB1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3479-B9B9-492E-909E-BCD646E8BA0B}" type="datetimeFigureOut">
              <a:rPr lang="tr-TR" smtClean="0"/>
              <a:pPr/>
              <a:t>04.07.2017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A2DB-1F3C-40E6-ADF0-696E569CB1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3479-B9B9-492E-909E-BCD646E8BA0B}" type="datetimeFigureOut">
              <a:rPr lang="tr-TR" smtClean="0"/>
              <a:pPr/>
              <a:t>04.07.2017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A2DB-1F3C-40E6-ADF0-696E569CB1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3479-B9B9-492E-909E-BCD646E8BA0B}" type="datetimeFigureOut">
              <a:rPr lang="tr-TR" smtClean="0"/>
              <a:pPr/>
              <a:t>04.07.2017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A2DB-1F3C-40E6-ADF0-696E569CB1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3479-B9B9-492E-909E-BCD646E8BA0B}" type="datetimeFigureOut">
              <a:rPr lang="tr-TR" smtClean="0"/>
              <a:pPr/>
              <a:t>04.07.2017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A2DB-1F3C-40E6-ADF0-696E569CB1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3479-B9B9-492E-909E-BCD646E8BA0B}" type="datetimeFigureOut">
              <a:rPr lang="tr-TR" smtClean="0"/>
              <a:pPr/>
              <a:t>04.07.2017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A2DB-1F3C-40E6-ADF0-696E569CB1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3479-B9B9-492E-909E-BCD646E8BA0B}" type="datetimeFigureOut">
              <a:rPr lang="tr-TR" smtClean="0"/>
              <a:pPr/>
              <a:t>04.07.2017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A2DB-1F3C-40E6-ADF0-696E569CB1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93479-B9B9-492E-909E-BCD646E8BA0B}" type="datetimeFigureOut">
              <a:rPr lang="tr-TR" smtClean="0"/>
              <a:pPr/>
              <a:t>04.07.2017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0A2DB-1F3C-40E6-ADF0-696E569CB1B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7200" dirty="0" smtClean="0">
                <a:solidFill>
                  <a:srgbClr val="FF0000"/>
                </a:solidFill>
                <a:latin typeface="Hand writing Mutlu" pitchFamily="2" charset="0"/>
              </a:rPr>
              <a:t>İlginç Bilgiler</a:t>
            </a:r>
            <a:endParaRPr lang="tr-TR" sz="72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Hand writing Mutlu" pitchFamily="2" charset="0"/>
              </a:rPr>
              <a:t>-İnsan vücudu bir saniyede iki milyon kırmızı kan hücresi üretir.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-Aynı parmak izi gibi, her insanın dil </a:t>
            </a:r>
            <a:r>
              <a:rPr lang="tr-TR" dirty="0" smtClean="0">
                <a:latin typeface="Hand writing Mutlu" pitchFamily="2" charset="0"/>
              </a:rPr>
              <a:t>izi de </a:t>
            </a:r>
            <a:r>
              <a:rPr lang="tr-TR" dirty="0" smtClean="0">
                <a:latin typeface="Hand writing Mutlu" pitchFamily="2" charset="0"/>
              </a:rPr>
              <a:t>farklıdır.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-Ortalama bir insan yılda 1.460 'in üzerinde rüya görür.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-Soğan doğrarken sakız çiğnemek göz yaşarmasını önler.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Hand writing Mutlu" pitchFamily="2" charset="0"/>
              </a:rPr>
              <a:t>-Vücudumuzdaki kemiklerimizin dörtte biri ayaklarımızda bulunur.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-Ampulü icat eden Thomas Edison karanlıktan korkardı.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-Kürdan, Amerikalıların boğulmasına en fazla neden olan nesnedir.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-İtalyan bayrağının tasarımını </a:t>
            </a:r>
            <a:r>
              <a:rPr lang="tr-TR" dirty="0" err="1" smtClean="0">
                <a:latin typeface="Hand writing Mutlu" pitchFamily="2" charset="0"/>
              </a:rPr>
              <a:t>Napoleon</a:t>
            </a:r>
            <a:r>
              <a:rPr lang="tr-TR" dirty="0" smtClean="0">
                <a:latin typeface="Hand writing Mutlu" pitchFamily="2" charset="0"/>
              </a:rPr>
              <a:t> </a:t>
            </a:r>
            <a:r>
              <a:rPr lang="tr-TR" dirty="0" err="1" smtClean="0">
                <a:latin typeface="Hand writing Mutlu" pitchFamily="2" charset="0"/>
              </a:rPr>
              <a:t>Bonaparte</a:t>
            </a:r>
            <a:r>
              <a:rPr lang="tr-TR" dirty="0" smtClean="0">
                <a:latin typeface="Hand writing Mutlu" pitchFamily="2" charset="0"/>
              </a:rPr>
              <a:t> yapmıştır. </a:t>
            </a:r>
            <a:br>
              <a:rPr lang="tr-TR" dirty="0" smtClean="0">
                <a:latin typeface="Hand writing Mutlu" pitchFamily="2" charset="0"/>
              </a:rPr>
            </a:br>
            <a:endParaRPr lang="tr-TR" dirty="0">
              <a:latin typeface="Hand writing Mutlu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latin typeface="Hand writing Mutlu" pitchFamily="2" charset="0"/>
              </a:rPr>
              <a:t>Kağıt parçalar ilk kez Çin 'de kullanılmıştır.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-Ketçap önceleri ilaç olarak kullanılıyordu.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-Uzay yolculuğunda taşınacak her kilo için gerekli olan </a:t>
            </a:r>
            <a:r>
              <a:rPr lang="tr-TR" dirty="0" smtClean="0">
                <a:latin typeface="Hand writing Mutlu" pitchFamily="2" charset="0"/>
              </a:rPr>
              <a:t>yakıt </a:t>
            </a:r>
            <a:r>
              <a:rPr lang="tr-TR" dirty="0" smtClean="0">
                <a:latin typeface="Hand writing Mutlu" pitchFamily="2" charset="0"/>
              </a:rPr>
              <a:t>miktarı 530 </a:t>
            </a:r>
            <a:r>
              <a:rPr lang="tr-TR" dirty="0" err="1" smtClean="0">
                <a:latin typeface="Hand writing Mutlu" pitchFamily="2" charset="0"/>
              </a:rPr>
              <a:t>kg'dır</a:t>
            </a:r>
            <a:r>
              <a:rPr lang="tr-TR" dirty="0" smtClean="0">
                <a:latin typeface="Hand writing Mutlu" pitchFamily="2" charset="0"/>
              </a:rPr>
              <a:t>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-Salatalık bir sebze değil, meyvedir.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endParaRPr lang="tr-TR" dirty="0">
              <a:latin typeface="Hand writing Mutlu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Hand writing Mutlu" pitchFamily="2" charset="0"/>
              </a:rPr>
              <a:t>-Eski zamanlarda dinamit yapımında yerfıstığı kullanılırdı.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</a:t>
            </a:r>
            <a:r>
              <a:rPr lang="tr-TR" dirty="0" err="1" smtClean="0">
                <a:latin typeface="Hand writing Mutlu" pitchFamily="2" charset="0"/>
              </a:rPr>
              <a:t>Dracula</a:t>
            </a:r>
            <a:r>
              <a:rPr lang="tr-TR" dirty="0" smtClean="0">
                <a:latin typeface="Hand writing Mutlu" pitchFamily="2" charset="0"/>
              </a:rPr>
              <a:t>, tarih boyunca sinemaya en fazla uyarlanan hikayedir.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-İnsanlar vücutlarında 300 adet kemikle doğuyorlar ama yetişkin olduklarında bu sayı 206 'ya düşüyor.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endParaRPr lang="tr-TR" dirty="0">
              <a:latin typeface="Hand writing Mutlu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>
                <a:latin typeface="Hand writing Mutlu" pitchFamily="2" charset="0"/>
              </a:rPr>
              <a:t>-Eskimolar buzdolaplarını yiyeceklerin donmaması için kullanırlar.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-Telefonun mucidi </a:t>
            </a:r>
            <a:r>
              <a:rPr lang="tr-TR" dirty="0" err="1" smtClean="0">
                <a:latin typeface="Hand writing Mutlu" pitchFamily="2" charset="0"/>
              </a:rPr>
              <a:t>Alexander</a:t>
            </a:r>
            <a:r>
              <a:rPr lang="tr-TR" dirty="0" smtClean="0">
                <a:latin typeface="Hand writing Mutlu" pitchFamily="2" charset="0"/>
              </a:rPr>
              <a:t> </a:t>
            </a:r>
            <a:r>
              <a:rPr lang="tr-TR" dirty="0" err="1" smtClean="0">
                <a:latin typeface="Hand writing Mutlu" pitchFamily="2" charset="0"/>
              </a:rPr>
              <a:t>Graham</a:t>
            </a:r>
            <a:r>
              <a:rPr lang="tr-TR" dirty="0" smtClean="0">
                <a:latin typeface="Hand writing Mutlu" pitchFamily="2" charset="0"/>
              </a:rPr>
              <a:t> </a:t>
            </a:r>
            <a:r>
              <a:rPr lang="tr-TR" dirty="0" err="1" smtClean="0">
                <a:latin typeface="Hand writing Mutlu" pitchFamily="2" charset="0"/>
              </a:rPr>
              <a:t>Bell</a:t>
            </a:r>
            <a:r>
              <a:rPr lang="tr-TR" dirty="0" smtClean="0">
                <a:latin typeface="Hand writing Mutlu" pitchFamily="2" charset="0"/>
              </a:rPr>
              <a:t>, karısı ve annesiyle hiçbir zaman telefonda konuşamadı. Çünkü ikisi de doğuştan sağırdı.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-İnsan terinin bir santimetrekaresi 625 tane ter bezi içerir.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-Hindistan 'da oyun kağıtları yuvarlaktır. </a:t>
            </a:r>
            <a:br>
              <a:rPr lang="tr-TR" dirty="0" smtClean="0">
                <a:latin typeface="Hand writing Mutlu" pitchFamily="2" charset="0"/>
              </a:rPr>
            </a:br>
            <a:endParaRPr lang="tr-TR" dirty="0">
              <a:latin typeface="Hand writing Mutlu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Hand writing Mutlu" pitchFamily="2" charset="0"/>
              </a:rPr>
              <a:t>-Çocuklar baharda daha fazla büyüyor.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-Ödemeli telefon konuşmalarının çoğu babalar gününde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ediliyor.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-Ortalama bir pire, kendi büyüklüğünün 150 katı yüksekliğe zıplayabiliyor. bu oranı tutturmak için bir insanin yaklaşık 30 metre zıplaması gerekli.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</a:t>
            </a:r>
            <a:r>
              <a:rPr lang="tr-TR" dirty="0" smtClean="0">
                <a:latin typeface="Hand writing Mutlu" pitchFamily="2" charset="0"/>
              </a:rPr>
              <a:t>İnsanlar vücutlarında 300 adet kemikle doğuyorlar ama yetişkin olduklarında bu sayı 206 ye düşüyor. </a:t>
            </a:r>
            <a:br>
              <a:rPr lang="tr-TR" dirty="0" smtClean="0">
                <a:latin typeface="Hand writing Mutlu" pitchFamily="2" charset="0"/>
              </a:rPr>
            </a:br>
            <a:endParaRPr lang="tr-TR" dirty="0">
              <a:latin typeface="Hand writing Mutlu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latin typeface="Hand writing Mutlu" pitchFamily="2" charset="0"/>
              </a:rPr>
              <a:t>-Kelebekler ayaklarıyla tat alırlar.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-Her dört Amerikalıdan biri mutlaka televizyonda görünüyor.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-Uyurken, televizyon seyrederken yaktığımızdan daha fazla kalori harcıyoruz.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-Sarışınların esmerlere göre daha fazla sacı vardır.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endParaRPr lang="tr-TR" dirty="0">
              <a:latin typeface="Hand writing Mutlu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-Kadınlar erkeklere oranla iki kat fazla göz kırpar.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-İnsan vücudundaki en güçlü kas dildir.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-Gözleri acık tutarak hapşırmak imkansızdır.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endParaRPr lang="tr-TR" dirty="0">
              <a:latin typeface="Hand writing Mutlu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i="1" dirty="0" smtClean="0">
                <a:latin typeface="Hand writing Mutlu" pitchFamily="2" charset="0"/>
              </a:rPr>
              <a:t>-İnsanlar beyinlerinin sadece %10unu kullanırlar. </a:t>
            </a:r>
            <a:br>
              <a:rPr lang="tr-TR" i="1" dirty="0" smtClean="0">
                <a:latin typeface="Hand writing Mutlu" pitchFamily="2" charset="0"/>
              </a:rPr>
            </a:br>
            <a:r>
              <a:rPr lang="tr-TR" i="1" dirty="0" smtClean="0">
                <a:latin typeface="Hand writing Mutlu" pitchFamily="2" charset="0"/>
              </a:rPr>
              <a:t/>
            </a:r>
            <a:br>
              <a:rPr lang="tr-TR" i="1" dirty="0" smtClean="0">
                <a:latin typeface="Hand writing Mutlu" pitchFamily="2" charset="0"/>
              </a:rPr>
            </a:br>
            <a:r>
              <a:rPr lang="tr-TR" i="1" dirty="0" smtClean="0">
                <a:latin typeface="Hand writing Mutlu" pitchFamily="2" charset="0"/>
              </a:rPr>
              <a:t>-Filler zıplayamayan tek memelidir</a:t>
            </a:r>
            <a:r>
              <a:rPr lang="tr-TR" dirty="0" smtClean="0">
                <a:latin typeface="Hand writing Mutlu" pitchFamily="2" charset="0"/>
              </a:rPr>
              <a:t>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-Elektrikli sandalye bir dişçi tarafından icat edilmiştir.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-Bir karıncanın koku alma yeteneği en az bir köpeğinki kadar gelişmiştir.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latin typeface="Hand writing Mutlu" pitchFamily="2" charset="0"/>
              </a:rPr>
              <a:t>-Amerikan havayolları, uçuşlarda yolculara sunduğu kahvaltılarda her tepsiden bir zeytini kaldırarak 1987 yılında 40 bin dolar kar etmiştir.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-Yetişkin bir ayı, bir at kadar hızlı koşabilir.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-Atların insanlardan 18 tane fazla kemiği vardır.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endParaRPr lang="tr-TR" dirty="0">
              <a:latin typeface="Hand writing Mutlu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Hand writing Mutlu" pitchFamily="2" charset="0"/>
              </a:rPr>
              <a:t>-Az ışıkta okumak gözlere zarar vermez. Ama gözlerinizin gereksiz yere yorulmasını istemiyorsanız aydınlık yerde okuyun.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-Yanlış dereceli gözlük gözleri bozmaz.Bilgisayarla çalışmak gözleri bozmaz sadece yorar.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-Dünyadaki ısı 1900 yılından itibaren 0.7 derece arttı. </a:t>
            </a:r>
            <a:br>
              <a:rPr lang="tr-TR" dirty="0" smtClean="0">
                <a:latin typeface="Hand writing Mutlu" pitchFamily="2" charset="0"/>
              </a:rPr>
            </a:br>
            <a:endParaRPr lang="tr-TR" dirty="0">
              <a:latin typeface="Hand writing Mutlu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Hand writing Mutlu" pitchFamily="2" charset="0"/>
              </a:rPr>
              <a:t>-Hapşırdığınız zaman, kalbiniz de dahil olmak üzere bütün vücut fonksiyonlarınız bir an için durur.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</a:t>
            </a:r>
            <a:r>
              <a:rPr lang="tr-TR" dirty="0" err="1" smtClean="0">
                <a:latin typeface="Hand writing Mutlu" pitchFamily="2" charset="0"/>
              </a:rPr>
              <a:t>Tom</a:t>
            </a:r>
            <a:r>
              <a:rPr lang="tr-TR" dirty="0" smtClean="0">
                <a:latin typeface="Hand writing Mutlu" pitchFamily="2" charset="0"/>
              </a:rPr>
              <a:t> </a:t>
            </a:r>
            <a:r>
              <a:rPr lang="tr-TR" dirty="0" err="1" smtClean="0">
                <a:latin typeface="Hand writing Mutlu" pitchFamily="2" charset="0"/>
              </a:rPr>
              <a:t>Sawyer</a:t>
            </a:r>
            <a:r>
              <a:rPr lang="tr-TR" dirty="0" smtClean="0">
                <a:latin typeface="Hand writing Mutlu" pitchFamily="2" charset="0"/>
              </a:rPr>
              <a:t> daktiloda yazılan ilk romandır.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-Hamamböcekleri yaklaşık olarak 250 milyon yıldır yasadıkları halde hiçbir değişime uğramamışlardır.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-Gözlerimiz hiçbir zaman büyümez. ama burnumuz ve kulaklarımızın büyümesi asla sona ermez.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Hand writing Mutlu" pitchFamily="2" charset="0"/>
              </a:rPr>
              <a:t>-600 tane bitki cinsi et yiyendir. (</a:t>
            </a:r>
            <a:r>
              <a:rPr lang="tr-TR" dirty="0" err="1" smtClean="0">
                <a:latin typeface="Hand writing Mutlu" pitchFamily="2" charset="0"/>
              </a:rPr>
              <a:t>Camiraous</a:t>
            </a:r>
            <a:r>
              <a:rPr lang="tr-TR" dirty="0" smtClean="0">
                <a:latin typeface="Hand writing Mutlu" pitchFamily="2" charset="0"/>
              </a:rPr>
              <a:t>)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-Yunusların beyni insanlarınkinden daha büyüktür.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-Arılar, sivrisinekler ve diğer ses çıkaran böcekler kanatlarıyla bu sesi çıkarırlar.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-İnsanlar ömrü boyunca 20 kilo toz yutarlar.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Hand writing Mutlu" pitchFamily="2" charset="0"/>
              </a:rPr>
              <a:t>-</a:t>
            </a:r>
            <a:r>
              <a:rPr lang="tr-TR" dirty="0" err="1" smtClean="0">
                <a:latin typeface="Hand writing Mutlu" pitchFamily="2" charset="0"/>
              </a:rPr>
              <a:t>Shakespeare</a:t>
            </a:r>
            <a:r>
              <a:rPr lang="tr-TR" dirty="0" smtClean="0">
                <a:latin typeface="Hand writing Mutlu" pitchFamily="2" charset="0"/>
              </a:rPr>
              <a:t> 23 Nisan 'da doğdu ve 23 Nisan 'da öldü.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-Dünyada en çok kullanılan isim Muhammed '</a:t>
            </a:r>
            <a:r>
              <a:rPr lang="tr-TR" dirty="0" err="1" smtClean="0">
                <a:latin typeface="Hand writing Mutlu" pitchFamily="2" charset="0"/>
              </a:rPr>
              <a:t>dir</a:t>
            </a:r>
            <a:r>
              <a:rPr lang="tr-TR" dirty="0" smtClean="0">
                <a:latin typeface="Hand writing Mutlu" pitchFamily="2" charset="0"/>
              </a:rPr>
              <a:t>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-Michael </a:t>
            </a:r>
            <a:r>
              <a:rPr lang="tr-TR" dirty="0" err="1" smtClean="0">
                <a:latin typeface="Hand writing Mutlu" pitchFamily="2" charset="0"/>
              </a:rPr>
              <a:t>Jardan</a:t>
            </a:r>
            <a:r>
              <a:rPr lang="tr-TR" dirty="0" smtClean="0">
                <a:latin typeface="Hand writing Mutlu" pitchFamily="2" charset="0"/>
              </a:rPr>
              <a:t> '</a:t>
            </a:r>
            <a:r>
              <a:rPr lang="tr-TR" dirty="0" err="1" smtClean="0">
                <a:latin typeface="Hand writing Mutlu" pitchFamily="2" charset="0"/>
              </a:rPr>
              <a:t>ın</a:t>
            </a:r>
            <a:r>
              <a:rPr lang="tr-TR" dirty="0" smtClean="0">
                <a:latin typeface="Hand writing Mutlu" pitchFamily="2" charset="0"/>
              </a:rPr>
              <a:t> bir senede </a:t>
            </a:r>
            <a:r>
              <a:rPr lang="tr-TR" dirty="0" err="1" smtClean="0">
                <a:latin typeface="Hand writing Mutlu" pitchFamily="2" charset="0"/>
              </a:rPr>
              <a:t>Nike</a:t>
            </a:r>
            <a:r>
              <a:rPr lang="tr-TR" dirty="0" smtClean="0">
                <a:latin typeface="Hand writing Mutlu" pitchFamily="2" charset="0"/>
              </a:rPr>
              <a:t> reklamlarından kazandığı para,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err="1" smtClean="0">
                <a:latin typeface="Hand writing Mutlu" pitchFamily="2" charset="0"/>
              </a:rPr>
              <a:t>Malaysia'daki</a:t>
            </a:r>
            <a:r>
              <a:rPr lang="tr-TR" dirty="0" smtClean="0">
                <a:latin typeface="Hand writing Mutlu" pitchFamily="2" charset="0"/>
              </a:rPr>
              <a:t> </a:t>
            </a:r>
            <a:r>
              <a:rPr lang="tr-TR" dirty="0" err="1" smtClean="0">
                <a:latin typeface="Hand writing Mutlu" pitchFamily="2" charset="0"/>
              </a:rPr>
              <a:t>Nike</a:t>
            </a:r>
            <a:r>
              <a:rPr lang="tr-TR" dirty="0" smtClean="0">
                <a:latin typeface="Hand writing Mutlu" pitchFamily="2" charset="0"/>
              </a:rPr>
              <a:t> fabrikasında </a:t>
            </a:r>
            <a:r>
              <a:rPr lang="tr-TR" dirty="0" err="1" smtClean="0">
                <a:latin typeface="Hand writing Mutlu" pitchFamily="2" charset="0"/>
              </a:rPr>
              <a:t>çalısan</a:t>
            </a:r>
            <a:r>
              <a:rPr lang="tr-TR" dirty="0" smtClean="0">
                <a:latin typeface="Hand writing Mutlu" pitchFamily="2" charset="0"/>
              </a:rPr>
              <a:t> tüm personelin aldığı senelik maaştan daha fazladır.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Hand writing Mutlu" pitchFamily="2" charset="0"/>
              </a:rPr>
              <a:t>-Amerikalılar her gün 1.6 milyondan fazla saat trafik sıkışıklığında zaman kaybediyorlar.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-Amerika 'da sandviçlerin %50 'si öğle yemeklerinde, %28 'i ise akşam yemeğinde yeniliyor. </a:t>
            </a:r>
            <a:br>
              <a:rPr lang="tr-TR" dirty="0" smtClean="0">
                <a:latin typeface="Hand writing Mutlu" pitchFamily="2" charset="0"/>
              </a:rPr>
            </a:br>
            <a:endParaRPr lang="tr-TR" dirty="0">
              <a:latin typeface="Hand writing Mutlu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Hand writing Mutlu" pitchFamily="2" charset="0"/>
              </a:rPr>
              <a:t>-Her insan günde ortalama 2 kilo çöp üretiyor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-Kibrit kutusu kadar bir altın,bir tenis kortu büyüklüğüne kadar inceltilebilir.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-İnsan günde ortalama 80 ile 100 saç teli döker.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-Altmış yaşında, insanlar tat alma duyularının %50'sini kaybederler.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-El tırnakları, ayak tırnaklarından daha hızlı büyürler.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Hand writing Mutlu" pitchFamily="2" charset="0"/>
              </a:rPr>
              <a:t>-Gülmek için 17 </a:t>
            </a:r>
            <a:r>
              <a:rPr lang="tr-TR" dirty="0" err="1" smtClean="0">
                <a:latin typeface="Hand writing Mutlu" pitchFamily="2" charset="0"/>
              </a:rPr>
              <a:t>adeleye</a:t>
            </a:r>
            <a:r>
              <a:rPr lang="tr-TR" dirty="0" smtClean="0">
                <a:latin typeface="Hand writing Mutlu" pitchFamily="2" charset="0"/>
              </a:rPr>
              <a:t> ihtiyaç vardır. Surat asmak için ise 43 </a:t>
            </a:r>
            <a:r>
              <a:rPr lang="tr-TR" dirty="0" err="1" smtClean="0">
                <a:latin typeface="Hand writing Mutlu" pitchFamily="2" charset="0"/>
              </a:rPr>
              <a:t>adeleye</a:t>
            </a:r>
            <a:r>
              <a:rPr lang="tr-TR" dirty="0" smtClean="0">
                <a:latin typeface="Hand writing Mutlu" pitchFamily="2" charset="0"/>
              </a:rPr>
              <a:t> ihtiyaç vardır.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-İnsan vücudunda 600 'ü aşkın </a:t>
            </a:r>
            <a:r>
              <a:rPr lang="tr-TR" dirty="0" err="1" smtClean="0">
                <a:latin typeface="Hand writing Mutlu" pitchFamily="2" charset="0"/>
              </a:rPr>
              <a:t>adele</a:t>
            </a:r>
            <a:r>
              <a:rPr lang="tr-TR" dirty="0" smtClean="0">
                <a:latin typeface="Hand writing Mutlu" pitchFamily="2" charset="0"/>
              </a:rPr>
              <a:t> vardır.Beynin %85 'i sudur.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-İnsan vücudundaki en güçlü kas dildir.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-Gözleri açık tutarak hapşırmak imkansızdır.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-Bir insan yedi dakika içerisinde uykuya dalar. </a:t>
            </a:r>
            <a:br>
              <a:rPr lang="tr-TR" dirty="0" smtClean="0">
                <a:latin typeface="Hand writing Mutlu" pitchFamily="2" charset="0"/>
              </a:rPr>
            </a:br>
            <a:endParaRPr lang="tr-TR" dirty="0">
              <a:latin typeface="Hand writing Mutlu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latin typeface="Hand writing Mutlu" pitchFamily="2" charset="0"/>
              </a:rPr>
              <a:t>-Sıcak su soğuk sudan daha ağırdır.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</a:t>
            </a:r>
            <a:r>
              <a:rPr lang="tr-TR" dirty="0" err="1" smtClean="0">
                <a:latin typeface="Hand writing Mutlu" pitchFamily="2" charset="0"/>
              </a:rPr>
              <a:t>Mexico</a:t>
            </a:r>
            <a:r>
              <a:rPr lang="tr-TR" dirty="0" smtClean="0">
                <a:latin typeface="Hand writing Mutlu" pitchFamily="2" charset="0"/>
              </a:rPr>
              <a:t> </a:t>
            </a:r>
            <a:r>
              <a:rPr lang="tr-TR" dirty="0" err="1" smtClean="0">
                <a:latin typeface="Hand writing Mutlu" pitchFamily="2" charset="0"/>
              </a:rPr>
              <a:t>City</a:t>
            </a:r>
            <a:r>
              <a:rPr lang="tr-TR" dirty="0" smtClean="0">
                <a:latin typeface="Hand writing Mutlu" pitchFamily="2" charset="0"/>
              </a:rPr>
              <a:t> her sene 25 cm. kadar batıyor.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-Sağ elini kullanan insanlar, sol elini kullananlara göre ortalama dokuz yıl daha fazla yaşıyorlar.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endParaRPr lang="tr-TR" dirty="0">
              <a:latin typeface="Hand writing Mutlu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>
                <a:latin typeface="Hand writing Mutlu" pitchFamily="2" charset="0"/>
              </a:rPr>
              <a:t>-Telefonunuz 201 parçadan oluşur.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-Yetişkin bir insan günde ortalama 23.000 kez nefes alır.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-Amerikan halkının %49 'u her gün kişi başına 3.3 fincan kahve içiyor.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-Sarışınların esmerlere göre daha fazla saçı vardır.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/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>
                <a:latin typeface="Hand writing Mutlu" pitchFamily="2" charset="0"/>
              </a:rPr>
              <a:t>-İnsanlar yaşamları boyunca altı filin ağırlığına eşit miktarda yiyecek tüketiyorlar. </a:t>
            </a:r>
            <a:br>
              <a:rPr lang="tr-TR" dirty="0" smtClean="0">
                <a:latin typeface="Hand writing Mutlu" pitchFamily="2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Tema11</Template>
  <TotalTime>21</TotalTime>
  <Words>199</Words>
  <Application>Microsoft Office PowerPoint</Application>
  <PresentationFormat>Ekran Gösterisi 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Tema11</vt:lpstr>
      <vt:lpstr>İlginç Bilgiler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İlginç Bilgiler</dc:title>
  <dc:creator>pc</dc:creator>
  <cp:lastModifiedBy>w7</cp:lastModifiedBy>
  <cp:revision>4</cp:revision>
  <dcterms:created xsi:type="dcterms:W3CDTF">2013-04-10T15:55:00Z</dcterms:created>
  <dcterms:modified xsi:type="dcterms:W3CDTF">2017-07-04T15:40:56Z</dcterms:modified>
</cp:coreProperties>
</file>